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1AC5BB-264A-407F-A192-1CF0E208052B}" type="datetimeFigureOut">
              <a:rPr lang="en-US" smtClean="0"/>
              <a:pPr/>
              <a:t>30/08/2020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9E1FB0-9A26-41C1-A5BA-F47C2650AC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9E1FB0-9A26-41C1-A5BA-F47C2650AC37}"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C5A0932-06E0-4732-85DF-F08301325B0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5A0932-06E0-4732-85DF-F08301325B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5A0932-06E0-4732-85DF-F08301325B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5A0932-06E0-4732-85DF-F08301325B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5A0932-06E0-4732-85DF-F08301325B0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5A0932-06E0-4732-85DF-F08301325B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5A0932-06E0-4732-85DF-F08301325B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5A0932-06E0-4732-85DF-F08301325B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5A0932-06E0-4732-85DF-F08301325B0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5A0932-06E0-4732-85DF-F08301325B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57E24AE-966B-4EB0-B932-8B70D2E18506}" type="datetimeFigureOut">
              <a:rPr lang="en-US" smtClean="0"/>
              <a:pPr/>
              <a:t>30/08/2020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5A0932-06E0-4732-85DF-F08301325B0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7E24AE-966B-4EB0-B932-8B70D2E18506}" type="datetimeFigureOut">
              <a:rPr lang="en-US" smtClean="0"/>
              <a:pPr/>
              <a:t>30/08/2020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C5A0932-06E0-4732-85DF-F08301325B0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0"/>
            <a:ext cx="7772400" cy="1828800"/>
          </a:xfrm>
        </p:spPr>
        <p:txBody>
          <a:bodyPr>
            <a:normAutofit fontScale="90000"/>
          </a:bodyPr>
          <a:lstStyle/>
          <a:p>
            <a:pPr algn="r"/>
            <a:r>
              <a:rPr lang="en-US" sz="2400" dirty="0" smtClean="0">
                <a:solidFill>
                  <a:srgbClr val="7030A0"/>
                </a:solidFill>
                <a:latin typeface="Times New Roman" pitchFamily="18" charset="0"/>
                <a:cs typeface="Times New Roman" pitchFamily="18" charset="0"/>
              </a:rPr>
              <a:t>Lecture –</a:t>
            </a:r>
            <a:r>
              <a:rPr lang="mr-IN" sz="2400" dirty="0" smtClean="0">
                <a:solidFill>
                  <a:srgbClr val="7030A0"/>
                </a:solidFill>
                <a:latin typeface="Times New Roman" pitchFamily="18" charset="0"/>
                <a:cs typeface="Times New Roman" pitchFamily="18" charset="0"/>
              </a:rPr>
              <a:t> </a:t>
            </a:r>
            <a:r>
              <a:rPr lang="mr-IN" sz="2400" dirty="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२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Table Creation and Operation ) UNIT-IV</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Subject- Computer Application in Home Science</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 [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1447800" y="4267200"/>
            <a:ext cx="7315200" cy="1752600"/>
          </a:xfrm>
        </p:spPr>
        <p:txBody>
          <a:bodyPr>
            <a:normAutofit fontScale="92500" lnSpcReduction="2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790688" cy="1173162"/>
          </a:xfrm>
        </p:spPr>
        <p:txBody>
          <a:bodyPr>
            <a:normAutofit fontScale="90000"/>
          </a:bodyPr>
          <a:lstStyle/>
          <a:p>
            <a:r>
              <a:rPr lang="en-US" sz="2700" dirty="0" smtClean="0">
                <a:solidFill>
                  <a:srgbClr val="FF0000"/>
                </a:solidFill>
                <a:effectLst/>
              </a:rPr>
              <a:t>4.4 </a:t>
            </a:r>
            <a:r>
              <a:rPr lang="mr-IN" sz="2700" dirty="0" smtClean="0">
                <a:solidFill>
                  <a:srgbClr val="FF0000"/>
                </a:solidFill>
                <a:effectLst/>
              </a:rPr>
              <a:t>डॉक्यूमेन्ट मध्ये टेबल तयार करणे आणि त्यावर प्रक्रिया करणे (</a:t>
            </a:r>
            <a:r>
              <a:rPr lang="en-US" sz="2700" dirty="0" smtClean="0">
                <a:solidFill>
                  <a:srgbClr val="FF0000"/>
                </a:solidFill>
                <a:effectLst/>
              </a:rPr>
              <a:t>Table creation and operations</a:t>
            </a:r>
            <a:r>
              <a:rPr lang="mr-IN" sz="2700" dirty="0" smtClean="0">
                <a:solidFill>
                  <a:srgbClr val="FF0000"/>
                </a:solidFill>
                <a:effectLst/>
              </a:rPr>
              <a:t>):-</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1143000" y="990600"/>
            <a:ext cx="7772400" cy="5638800"/>
          </a:xfrm>
        </p:spPr>
        <p:txBody>
          <a:bodyPr>
            <a:normAutofit fontScale="70000" lnSpcReduction="20000"/>
          </a:bodyPr>
          <a:lstStyle/>
          <a:p>
            <a:pPr>
              <a:buNone/>
            </a:pPr>
            <a:r>
              <a:rPr lang="mr-IN" dirty="0" smtClean="0"/>
              <a:t>व्याख्या- “पंक्ती आणि स्तंभा (</a:t>
            </a:r>
            <a:r>
              <a:rPr lang="en-US" dirty="0" smtClean="0"/>
              <a:t>Row and Column)</a:t>
            </a:r>
            <a:r>
              <a:rPr lang="mr-IN" dirty="0" smtClean="0"/>
              <a:t> मध्ये असलेल्या लहान लहान कप्प्याच्या(</a:t>
            </a:r>
            <a:r>
              <a:rPr lang="en-US" dirty="0" smtClean="0"/>
              <a:t>Cells) </a:t>
            </a:r>
            <a:r>
              <a:rPr lang="mr-IN" dirty="0" smtClean="0"/>
              <a:t>व्यवस्थित रचनेला टेबल असे म्हणतात.”</a:t>
            </a:r>
          </a:p>
          <a:p>
            <a:pPr>
              <a:buNone/>
            </a:pPr>
            <a:r>
              <a:rPr lang="mr-IN" dirty="0" smtClean="0"/>
              <a:t>संख्यात्मक माहिती सादर करण्याकरिता टेबल्स महत्वाचे आहेत. </a:t>
            </a:r>
          </a:p>
          <a:p>
            <a:pPr>
              <a:buNone/>
            </a:pPr>
            <a:r>
              <a:rPr lang="mr-IN" dirty="0" smtClean="0">
                <a:solidFill>
                  <a:srgbClr val="FF0000"/>
                </a:solidFill>
              </a:rPr>
              <a:t>डॉक्यूमेन्ट मध्ये टेबल तयार करणे- </a:t>
            </a:r>
            <a:endParaRPr lang="mr-IN" dirty="0" smtClean="0"/>
          </a:p>
          <a:p>
            <a:pPr>
              <a:buNone/>
            </a:pPr>
            <a:r>
              <a:rPr lang="mr-IN" dirty="0" smtClean="0"/>
              <a:t> एम. एस. वर्ड च्या  डॉक्यूमेन्ट मध्ये रिकामे टेबल बनविण्यासाठी खालील कृती करावी लागते. </a:t>
            </a:r>
          </a:p>
          <a:p>
            <a:pPr marL="596646" indent="-514350">
              <a:buNone/>
            </a:pPr>
            <a:r>
              <a:rPr lang="mr-IN" dirty="0" smtClean="0"/>
              <a:t>१) सर्व प्रथम, ज्या ठिकाणी टेबल बनवू इच्छितो त्या जागेवर कर्सर ला ठेवा. त्यानंतर इन्सर्ट टॅब वर  क्लिक करा.</a:t>
            </a:r>
          </a:p>
          <a:p>
            <a:pPr marL="596646" indent="-514350">
              <a:buNone/>
            </a:pPr>
            <a:r>
              <a:rPr lang="mr-IN" dirty="0" smtClean="0"/>
              <a:t>२) त्या नंतर टेबल कमांड वर क्लिक करा. </a:t>
            </a:r>
          </a:p>
          <a:p>
            <a:pPr marL="596646" indent="-514350">
              <a:buNone/>
            </a:pPr>
            <a:r>
              <a:rPr lang="mr-IN" dirty="0" smtClean="0"/>
              <a:t>३) आपल्याला एक पंक्ती आणि स्तंभ युक्त टेबल दिसेल.</a:t>
            </a:r>
          </a:p>
          <a:p>
            <a:pPr marL="596646" indent="-514350">
              <a:buNone/>
            </a:pPr>
            <a:r>
              <a:rPr lang="mr-IN" dirty="0" smtClean="0"/>
              <a:t>४) आपल्याला पाहिजे असलेल्या पंक्ती आणि स्तंभा च्या संख्येच्या निवडीकरिता माउस ला टेबल वर फिरवा आणि पंक्ती आणि स्तंभा ची निवड करा. त्या नंतर क्लिक करा.</a:t>
            </a:r>
          </a:p>
          <a:p>
            <a:pPr marL="596646" indent="-514350">
              <a:buNone/>
            </a:pPr>
            <a:r>
              <a:rPr lang="mr-IN" dirty="0" smtClean="0"/>
              <a:t>५) त्यानंतर डॉक्यूमेन्ट मध्ये टेबल तयार  होईल.</a:t>
            </a:r>
          </a:p>
          <a:p>
            <a:pPr marL="596646" indent="-514350">
              <a:buAutoNum type="hindiNumParen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563562"/>
          </a:xfrm>
        </p:spPr>
        <p:txBody>
          <a:bodyPr>
            <a:normAutofit/>
          </a:bodyPr>
          <a:lstStyle/>
          <a:p>
            <a:r>
              <a:rPr lang="en-US" sz="2400" dirty="0" smtClean="0">
                <a:solidFill>
                  <a:srgbClr val="FF0000"/>
                </a:solidFill>
                <a:effectLst/>
              </a:rPr>
              <a:t> </a:t>
            </a:r>
            <a:r>
              <a:rPr lang="mr-IN" sz="2400" dirty="0" smtClean="0">
                <a:solidFill>
                  <a:srgbClr val="FF0000"/>
                </a:solidFill>
                <a:effectLst/>
              </a:rPr>
              <a:t>डॉक्यूमेन्ट मध्ये टेबल वर प्रक्रिया करणे (</a:t>
            </a:r>
            <a:r>
              <a:rPr lang="en-US" sz="2400" dirty="0" smtClean="0">
                <a:solidFill>
                  <a:srgbClr val="FF0000"/>
                </a:solidFill>
                <a:effectLst/>
              </a:rPr>
              <a:t>Table</a:t>
            </a:r>
            <a:r>
              <a:rPr lang="mr-IN" sz="2400" dirty="0" smtClean="0">
                <a:solidFill>
                  <a:srgbClr val="FF0000"/>
                </a:solidFill>
                <a:effectLst/>
              </a:rPr>
              <a:t> </a:t>
            </a:r>
            <a:r>
              <a:rPr lang="en-US" sz="2400" dirty="0" smtClean="0">
                <a:solidFill>
                  <a:srgbClr val="FF0000"/>
                </a:solidFill>
                <a:effectLst/>
              </a:rPr>
              <a:t>operations</a:t>
            </a:r>
            <a:r>
              <a:rPr lang="mr-IN" sz="2400" dirty="0" smtClean="0">
                <a:solidFill>
                  <a:srgbClr val="FF0000"/>
                </a:solidFill>
                <a:effectLst/>
              </a:rPr>
              <a:t>):-</a:t>
            </a:r>
            <a:endParaRPr lang="en-US" sz="2400" dirty="0"/>
          </a:p>
        </p:txBody>
      </p:sp>
      <p:sp>
        <p:nvSpPr>
          <p:cNvPr id="3" name="Content Placeholder 2"/>
          <p:cNvSpPr>
            <a:spLocks noGrp="1"/>
          </p:cNvSpPr>
          <p:nvPr>
            <p:ph idx="1"/>
          </p:nvPr>
        </p:nvSpPr>
        <p:spPr>
          <a:xfrm>
            <a:off x="1143000" y="838200"/>
            <a:ext cx="7772400" cy="5867400"/>
          </a:xfrm>
        </p:spPr>
        <p:txBody>
          <a:bodyPr/>
          <a:lstStyle/>
          <a:p>
            <a:pPr marL="596646" indent="-514350">
              <a:buAutoNum type="hindiNumParenR"/>
            </a:pPr>
            <a:r>
              <a:rPr lang="mr-IN" dirty="0" smtClean="0"/>
              <a:t>एम. एस. वर्ड मध्ये टेबल ला डीलिट (</a:t>
            </a:r>
            <a:r>
              <a:rPr lang="en-US" dirty="0" smtClean="0"/>
              <a:t> Delete) </a:t>
            </a:r>
            <a:r>
              <a:rPr lang="mr-IN" dirty="0" smtClean="0"/>
              <a:t>करणे-</a:t>
            </a:r>
            <a:endParaRPr lang="en-US" dirty="0" smtClean="0"/>
          </a:p>
          <a:p>
            <a:pPr marL="596646" indent="-514350">
              <a:buNone/>
            </a:pPr>
            <a:r>
              <a:rPr lang="mr-IN" dirty="0" smtClean="0"/>
              <a:t>जर आपल्याला वर्ड </a:t>
            </a:r>
            <a:r>
              <a:rPr lang="mr-IN" dirty="0" smtClean="0">
                <a:solidFill>
                  <a:srgbClr val="FF0000"/>
                </a:solidFill>
              </a:rPr>
              <a:t>डॉक्यूमेन्ट मधून </a:t>
            </a:r>
            <a:r>
              <a:rPr lang="mr-IN" dirty="0" smtClean="0"/>
              <a:t>टेबल ला हटवायचे असेल तर माउस च्या कर्सर ला टेबल च्या डाव्या कोपऱ्याच्या बाहेर दिसणाऱ्या “टेबल मुव्ह हँडल” वर क्लिक करा. आणि की-बोर्ड वरील ‘बॅक स्पेस’ की ला दाबा. टेबल हटविल्या जाईल.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87362"/>
          </a:xfrm>
        </p:spPr>
        <p:txBody>
          <a:bodyPr>
            <a:normAutofit/>
          </a:bodyPr>
          <a:lstStyle/>
          <a:p>
            <a:r>
              <a:rPr lang="mr-IN" sz="2000" dirty="0" smtClean="0">
                <a:solidFill>
                  <a:srgbClr val="FF0000"/>
                </a:solidFill>
              </a:rPr>
              <a:t>२) टेबल मध्ये असलेल्या मजकुराला ला डीलिट (</a:t>
            </a:r>
            <a:r>
              <a:rPr lang="en-US" sz="2000" dirty="0" smtClean="0">
                <a:solidFill>
                  <a:srgbClr val="FF0000"/>
                </a:solidFill>
              </a:rPr>
              <a:t> Delete) </a:t>
            </a:r>
            <a:r>
              <a:rPr lang="mr-IN" sz="2000" dirty="0" smtClean="0">
                <a:solidFill>
                  <a:srgbClr val="FF0000"/>
                </a:solidFill>
              </a:rPr>
              <a:t>करणे- </a:t>
            </a:r>
            <a:endParaRPr lang="en-US" sz="2000" dirty="0">
              <a:solidFill>
                <a:srgbClr val="FF0000"/>
              </a:solidFill>
            </a:endParaRPr>
          </a:p>
        </p:txBody>
      </p:sp>
      <p:sp>
        <p:nvSpPr>
          <p:cNvPr id="3" name="Content Placeholder 2"/>
          <p:cNvSpPr>
            <a:spLocks noGrp="1"/>
          </p:cNvSpPr>
          <p:nvPr>
            <p:ph idx="1"/>
          </p:nvPr>
        </p:nvSpPr>
        <p:spPr>
          <a:xfrm>
            <a:off x="1143000" y="838200"/>
            <a:ext cx="7772400" cy="5867400"/>
          </a:xfrm>
        </p:spPr>
        <p:txBody>
          <a:bodyPr/>
          <a:lstStyle/>
          <a:p>
            <a:pPr>
              <a:buNone/>
            </a:pPr>
            <a:r>
              <a:rPr lang="mr-IN" dirty="0" smtClean="0"/>
              <a:t>जर आपल्याला वर्ड </a:t>
            </a:r>
            <a:r>
              <a:rPr lang="mr-IN" dirty="0" smtClean="0">
                <a:solidFill>
                  <a:srgbClr val="FF0000"/>
                </a:solidFill>
              </a:rPr>
              <a:t>डॉक्यूमेन्ट च्या  </a:t>
            </a:r>
            <a:r>
              <a:rPr lang="mr-IN" dirty="0" smtClean="0"/>
              <a:t>टेबल मध्ये टाकलेल्या मजकुराला  हटवायचे असेल तर त्या भागातील मजकुराला सिलेक्ट करा आणि की-बोर्ड वरील “</a:t>
            </a:r>
            <a:r>
              <a:rPr lang="mr-IN" dirty="0" smtClean="0">
                <a:solidFill>
                  <a:srgbClr val="FF0000"/>
                </a:solidFill>
              </a:rPr>
              <a:t>डीलिट” की दाबा. मजकूर हटविला जाईल.</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726680" cy="639762"/>
          </a:xfrm>
        </p:spPr>
        <p:txBody>
          <a:bodyPr>
            <a:normAutofit/>
          </a:bodyPr>
          <a:lstStyle/>
          <a:p>
            <a:r>
              <a:rPr lang="mr-IN" sz="2400" dirty="0" smtClean="0">
                <a:solidFill>
                  <a:srgbClr val="FF0000"/>
                </a:solidFill>
                <a:effectLst/>
              </a:rPr>
              <a:t>३) टेबल मध्ये नवीन “पंक्ती आणि स्तंभ” टाकणे-  </a:t>
            </a:r>
            <a:endParaRPr lang="en-US" sz="2400" dirty="0">
              <a:solidFill>
                <a:srgbClr val="FF0000"/>
              </a:solidFill>
              <a:effectLst/>
            </a:endParaRPr>
          </a:p>
        </p:txBody>
      </p:sp>
      <p:sp>
        <p:nvSpPr>
          <p:cNvPr id="3" name="Content Placeholder 2"/>
          <p:cNvSpPr>
            <a:spLocks noGrp="1"/>
          </p:cNvSpPr>
          <p:nvPr>
            <p:ph idx="1"/>
          </p:nvPr>
        </p:nvSpPr>
        <p:spPr>
          <a:xfrm>
            <a:off x="1066800" y="762000"/>
            <a:ext cx="7848600" cy="5943600"/>
          </a:xfrm>
        </p:spPr>
        <p:txBody>
          <a:bodyPr>
            <a:normAutofit fontScale="85000" lnSpcReduction="10000"/>
          </a:bodyPr>
          <a:lstStyle/>
          <a:p>
            <a:pPr>
              <a:buNone/>
            </a:pPr>
            <a:r>
              <a:rPr lang="mr-IN" dirty="0" smtClean="0"/>
              <a:t>जर आपल्याला वर्ड डॉक्यूमेन्ट च्या  टेबल मध्ये अधिकचे “पंक्ती आणि स्तंभ” टाकायचे असतील तर खालील कृती करावी. </a:t>
            </a:r>
          </a:p>
          <a:p>
            <a:pPr marL="596646" indent="-514350">
              <a:buNone/>
            </a:pPr>
            <a:r>
              <a:rPr lang="mr-IN" dirty="0" smtClean="0"/>
              <a:t>१) सर्वात प्रथम, ज्या ठिकाणी आपल्याला टेबल मध्ये  नवीन “पंक्ती आणि स्तंभ” टाकायचे असतील त्या ठिकाणी माउस ने क्लिक करा. नंतर दिसणाऱ्या प्लस (+) चिन्हावर क्लिक करा. </a:t>
            </a:r>
          </a:p>
          <a:p>
            <a:pPr marL="596646" indent="-514350">
              <a:buNone/>
            </a:pPr>
            <a:r>
              <a:rPr lang="mr-IN" dirty="0" smtClean="0"/>
              <a:t>२) क्लिक केल्याबरोबर टेबल मध्ये आपल्याला नवीन  “पंक्ती किंवा  स्तंभ” दिसू लागतील </a:t>
            </a:r>
          </a:p>
          <a:p>
            <a:pPr marL="596646" indent="-514350">
              <a:buNone/>
            </a:pPr>
            <a:r>
              <a:rPr lang="mr-IN" dirty="0" smtClean="0"/>
              <a:t>किंवा ३) टेबल ला माउस व्दारे राईट क्लिक करून, ‘इन्सर्ट’ ह्या पर्याया वर क्लिक केल्यानंतर, ‘इन्सर्ट रो अबोव्ह ऑर बिलोव्ह’ ‘इन्सर्ट कॉलम टू लेफ्ट ऑर राईट’ या कमांड चा उपयोग करून टेबल मध्ये नवीन  “पंक्ती किंवा  स्तंभ” टाकू शकतो.</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563562"/>
          </a:xfrm>
        </p:spPr>
        <p:txBody>
          <a:bodyPr>
            <a:normAutofit/>
          </a:bodyPr>
          <a:lstStyle/>
          <a:p>
            <a:r>
              <a:rPr lang="mr-IN" sz="2400" dirty="0" smtClean="0">
                <a:solidFill>
                  <a:srgbClr val="FF0000"/>
                </a:solidFill>
                <a:effectLst/>
              </a:rPr>
              <a:t>४) टेबल मधील “पंक्ती किंवा  स्तंभ” डीलिट (</a:t>
            </a:r>
            <a:r>
              <a:rPr lang="en-US" sz="2400" dirty="0" smtClean="0">
                <a:solidFill>
                  <a:srgbClr val="FF0000"/>
                </a:solidFill>
                <a:effectLst/>
              </a:rPr>
              <a:t> Delete) </a:t>
            </a:r>
            <a:r>
              <a:rPr lang="mr-IN" sz="2400" dirty="0" smtClean="0">
                <a:solidFill>
                  <a:srgbClr val="FF0000"/>
                </a:solidFill>
                <a:effectLst/>
              </a:rPr>
              <a:t>करणे- </a:t>
            </a:r>
            <a:endParaRPr lang="en-US" sz="2400" dirty="0">
              <a:solidFill>
                <a:srgbClr val="FF0000"/>
              </a:solidFill>
              <a:effectLst/>
            </a:endParaRPr>
          </a:p>
        </p:txBody>
      </p:sp>
      <p:sp>
        <p:nvSpPr>
          <p:cNvPr id="3" name="Content Placeholder 2"/>
          <p:cNvSpPr>
            <a:spLocks noGrp="1"/>
          </p:cNvSpPr>
          <p:nvPr>
            <p:ph idx="1"/>
          </p:nvPr>
        </p:nvSpPr>
        <p:spPr>
          <a:xfrm>
            <a:off x="1143000" y="838200"/>
            <a:ext cx="7772400" cy="5867400"/>
          </a:xfrm>
        </p:spPr>
        <p:txBody>
          <a:bodyPr>
            <a:normAutofit fontScale="85000" lnSpcReduction="10000"/>
          </a:bodyPr>
          <a:lstStyle/>
          <a:p>
            <a:pPr>
              <a:buNone/>
            </a:pPr>
            <a:r>
              <a:rPr lang="mr-IN" dirty="0" smtClean="0"/>
              <a:t>जर आपल्याला वर्ड डॉक्यूमेन्ट च्या  टेबल मधील  पंक्ती किंवा  स्तंभा ला  डीलिट (</a:t>
            </a:r>
            <a:r>
              <a:rPr lang="en-US" dirty="0" smtClean="0"/>
              <a:t> Delete) </a:t>
            </a:r>
            <a:r>
              <a:rPr lang="mr-IN" dirty="0" smtClean="0"/>
              <a:t> करायचे असेल  तर खालील कृती करावी. </a:t>
            </a:r>
          </a:p>
          <a:p>
            <a:pPr marL="596646" indent="-514350">
              <a:buNone/>
            </a:pPr>
            <a:r>
              <a:rPr lang="mr-IN" dirty="0" smtClean="0"/>
              <a:t>१) सर्वात प्रथम, त्या “पंक्ती किंवा  स्तंभा वर माउस पॉइंटर ठेवा, ज्याला आपल्याला डीलिट (</a:t>
            </a:r>
            <a:r>
              <a:rPr lang="en-US" dirty="0" smtClean="0"/>
              <a:t> Delete) </a:t>
            </a:r>
            <a:r>
              <a:rPr lang="mr-IN" dirty="0" smtClean="0"/>
              <a:t> करायचे आहे. </a:t>
            </a:r>
          </a:p>
          <a:p>
            <a:pPr marL="596646" indent="-514350">
              <a:buNone/>
            </a:pPr>
            <a:r>
              <a:rPr lang="mr-IN" dirty="0" smtClean="0"/>
              <a:t>२) त्या नंतर माउस ला राईट क्लिक करा. दिसणाऱ्या मेन्यू मधून ‘डीलिट सेल’ या पर्यायाला निवडा. </a:t>
            </a:r>
          </a:p>
          <a:p>
            <a:pPr marL="514350" indent="-514350">
              <a:buNone/>
            </a:pPr>
            <a:r>
              <a:rPr lang="mr-IN" dirty="0" smtClean="0"/>
              <a:t>३) ‘डीलिट सेल’ या पर्याया वर क्लिक केल्या नंतर, एक ‘डॉयलॉग बॉक्स’ दिसेल.’डिलीट इंटायर रो’ किंवा ’डिलीट इंटायर कॉलम’ या पर्याया ला निवडा. आणि नंतर ओ. के. वर क्लिक करा. </a:t>
            </a:r>
          </a:p>
          <a:p>
            <a:pPr marL="514350" indent="-514350">
              <a:buNone/>
            </a:pPr>
            <a:r>
              <a:rPr lang="mr-IN" dirty="0" smtClean="0"/>
              <a:t>४) आपल्या टेबल मधून “पंक्ती किंवा  स्तंभ” डीलिट (</a:t>
            </a:r>
            <a:r>
              <a:rPr lang="en-US" dirty="0" smtClean="0"/>
              <a:t> Delete)</a:t>
            </a:r>
            <a:r>
              <a:rPr lang="mr-IN" dirty="0" smtClean="0"/>
              <a:t> होईल.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11162"/>
          </a:xfrm>
        </p:spPr>
        <p:txBody>
          <a:bodyPr>
            <a:normAutofit fontScale="90000"/>
          </a:bodyPr>
          <a:lstStyle/>
          <a:p>
            <a:r>
              <a:rPr lang="mr-IN" sz="2400" dirty="0" smtClean="0">
                <a:solidFill>
                  <a:srgbClr val="FF0000"/>
                </a:solidFill>
                <a:effectLst/>
              </a:rPr>
              <a:t>५) टेबल ला  वेगवेगळी शैली ( </a:t>
            </a:r>
            <a:r>
              <a:rPr lang="en-US" sz="2400" dirty="0" smtClean="0">
                <a:solidFill>
                  <a:srgbClr val="FF0000"/>
                </a:solidFill>
                <a:effectLst/>
              </a:rPr>
              <a:t>Style) </a:t>
            </a:r>
            <a:r>
              <a:rPr lang="mr-IN" sz="2400" dirty="0" smtClean="0">
                <a:solidFill>
                  <a:srgbClr val="FF0000"/>
                </a:solidFill>
                <a:effectLst/>
              </a:rPr>
              <a:t>देणे - </a:t>
            </a:r>
            <a:endParaRPr lang="en-US" sz="2400" dirty="0">
              <a:solidFill>
                <a:srgbClr val="FF0000"/>
              </a:solidFill>
              <a:effectLst/>
            </a:endParaRPr>
          </a:p>
        </p:txBody>
      </p:sp>
      <p:sp>
        <p:nvSpPr>
          <p:cNvPr id="3" name="Content Placeholder 2"/>
          <p:cNvSpPr>
            <a:spLocks noGrp="1"/>
          </p:cNvSpPr>
          <p:nvPr>
            <p:ph idx="1"/>
          </p:nvPr>
        </p:nvSpPr>
        <p:spPr>
          <a:xfrm>
            <a:off x="1066800" y="762000"/>
            <a:ext cx="7848600" cy="5867400"/>
          </a:xfrm>
        </p:spPr>
        <p:txBody>
          <a:bodyPr/>
          <a:lstStyle/>
          <a:p>
            <a:pPr>
              <a:buNone/>
            </a:pPr>
            <a:r>
              <a:rPr lang="mr-IN" dirty="0" smtClean="0"/>
              <a:t>जर आपल्याला टेबल ला वेगवेगळी शैली ( </a:t>
            </a:r>
            <a:r>
              <a:rPr lang="en-US" dirty="0" smtClean="0"/>
              <a:t>Style)</a:t>
            </a:r>
            <a:r>
              <a:rPr lang="mr-IN" dirty="0" smtClean="0"/>
              <a:t> द्यायचे असेल खालील कृती करावी. </a:t>
            </a:r>
          </a:p>
          <a:p>
            <a:pPr marL="596646" indent="-514350">
              <a:buNone/>
            </a:pPr>
            <a:r>
              <a:rPr lang="mr-IN" dirty="0" smtClean="0"/>
              <a:t>१) सर्व प्रथम, टेबल वर कुठेही क्लिक करा.</a:t>
            </a:r>
          </a:p>
          <a:p>
            <a:pPr marL="596646" indent="-514350">
              <a:buNone/>
            </a:pPr>
            <a:r>
              <a:rPr lang="mr-IN" dirty="0" smtClean="0"/>
              <a:t>२) त्यानंतर ‘डिझाईन टॅब’ वर क्लिक करा.</a:t>
            </a:r>
          </a:p>
          <a:p>
            <a:pPr marL="596646" indent="-514350">
              <a:buNone/>
            </a:pPr>
            <a:r>
              <a:rPr lang="mr-IN" dirty="0" smtClean="0"/>
              <a:t>३) आता, टेबल स्टाईल ग्रुप मधून “ड्रॉप अँड डाऊन’ बाणावर क्लिक करा. </a:t>
            </a:r>
          </a:p>
          <a:p>
            <a:pPr marL="596646" indent="-514350">
              <a:buNone/>
            </a:pPr>
            <a:r>
              <a:rPr lang="mr-IN" dirty="0" smtClean="0"/>
              <a:t>४) ह्या नंतर आपल्या इच्छेनुसार हव्या असलेल्या टेबल च्या शैली वर क्लिक करा.</a:t>
            </a:r>
          </a:p>
          <a:p>
            <a:pPr marL="596646" indent="-514350">
              <a:buNone/>
            </a:pPr>
            <a:r>
              <a:rPr lang="mr-IN" dirty="0" smtClean="0"/>
              <a:t>५) ज्या टेबल च्या शैली ला आपण निवडले असेल तीच शैली आपल्या टेबल ला दिली जाईल.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411162"/>
          </a:xfrm>
        </p:spPr>
        <p:txBody>
          <a:bodyPr>
            <a:normAutofit fontScale="90000"/>
          </a:bodyPr>
          <a:lstStyle/>
          <a:p>
            <a:r>
              <a:rPr lang="mr-IN" sz="2400" dirty="0" smtClean="0">
                <a:solidFill>
                  <a:srgbClr val="FF0000"/>
                </a:solidFill>
                <a:effectLst/>
              </a:rPr>
              <a:t>६) टेबल च्या कडांना (</a:t>
            </a:r>
            <a:r>
              <a:rPr lang="en-US" sz="2400" dirty="0" smtClean="0">
                <a:solidFill>
                  <a:srgbClr val="FF0000"/>
                </a:solidFill>
                <a:effectLst/>
              </a:rPr>
              <a:t>Borders)</a:t>
            </a:r>
            <a:r>
              <a:rPr lang="mr-IN" sz="2400" dirty="0" smtClean="0">
                <a:solidFill>
                  <a:srgbClr val="FF0000"/>
                </a:solidFill>
                <a:effectLst/>
              </a:rPr>
              <a:t> शैली  देणे-</a:t>
            </a:r>
            <a:endParaRPr lang="en-US" sz="2400" dirty="0">
              <a:solidFill>
                <a:srgbClr val="FF0000"/>
              </a:solidFill>
              <a:effectLst/>
            </a:endParaRPr>
          </a:p>
        </p:txBody>
      </p:sp>
      <p:sp>
        <p:nvSpPr>
          <p:cNvPr id="3" name="Content Placeholder 2"/>
          <p:cNvSpPr>
            <a:spLocks noGrp="1"/>
          </p:cNvSpPr>
          <p:nvPr>
            <p:ph idx="1"/>
          </p:nvPr>
        </p:nvSpPr>
        <p:spPr>
          <a:xfrm>
            <a:off x="1066800" y="762000"/>
            <a:ext cx="7924800" cy="5943600"/>
          </a:xfrm>
        </p:spPr>
        <p:txBody>
          <a:bodyPr>
            <a:normAutofit fontScale="85000" lnSpcReduction="10000"/>
          </a:bodyPr>
          <a:lstStyle/>
          <a:p>
            <a:pPr>
              <a:buNone/>
            </a:pPr>
            <a:r>
              <a:rPr lang="mr-IN" dirty="0" smtClean="0"/>
              <a:t>जर आपल्याला टेबल कडांना वेगवेगळी शैली ( </a:t>
            </a:r>
            <a:r>
              <a:rPr lang="en-US" dirty="0" smtClean="0"/>
              <a:t>Style)</a:t>
            </a:r>
            <a:r>
              <a:rPr lang="mr-IN" dirty="0" smtClean="0"/>
              <a:t> द्यायची  असेल खालील कृती करावी. </a:t>
            </a:r>
          </a:p>
          <a:p>
            <a:pPr marL="596646" indent="-514350">
              <a:buNone/>
            </a:pPr>
            <a:r>
              <a:rPr lang="mr-IN" dirty="0" smtClean="0"/>
              <a:t>१) सर्व प्रथम, त्या ‘सेल’ ला सिलेक्ट करा, जिच्या कडांना शैलीदार करायचे आहे. </a:t>
            </a:r>
          </a:p>
          <a:p>
            <a:pPr marL="596646" indent="-514350">
              <a:buNone/>
            </a:pPr>
            <a:r>
              <a:rPr lang="mr-IN" dirty="0" smtClean="0"/>
              <a:t>२) त्यानंतर ‘डिझाईन टॅब’ वरील ‘लाईन स्टाईल’ ‘लाईन विड्थ </a:t>
            </a:r>
            <a:r>
              <a:rPr lang="en-US" dirty="0" smtClean="0"/>
              <a:t>(Width)’ </a:t>
            </a:r>
            <a:r>
              <a:rPr lang="mr-IN" dirty="0" smtClean="0"/>
              <a:t>आणि ‘पेन कलर’ यांची निवड करा.</a:t>
            </a:r>
          </a:p>
          <a:p>
            <a:pPr marL="596646" indent="-514350">
              <a:buNone/>
            </a:pPr>
            <a:r>
              <a:rPr lang="mr-IN" dirty="0" smtClean="0"/>
              <a:t>३) अधिकच्या पर्याया करिता “बोर्डर ड्रॉप डाऊन बाणावर’ क्लिक करा. </a:t>
            </a:r>
          </a:p>
          <a:p>
            <a:pPr marL="596646" indent="-514350">
              <a:buNone/>
            </a:pPr>
            <a:r>
              <a:rPr lang="mr-IN" dirty="0" smtClean="0"/>
              <a:t>४) दिसणाऱ्या मेन्यू मधून आपल्याला पाहिजे  असलेल्या कडांच्या  (</a:t>
            </a:r>
            <a:r>
              <a:rPr lang="en-US" dirty="0" smtClean="0"/>
              <a:t>Borders)</a:t>
            </a:r>
            <a:r>
              <a:rPr lang="mr-IN" dirty="0" smtClean="0"/>
              <a:t> शैलीची निवड करा आणि त्यावर क्लिक करा.</a:t>
            </a:r>
          </a:p>
          <a:p>
            <a:pPr marL="596646" indent="-514350">
              <a:buNone/>
            </a:pPr>
            <a:r>
              <a:rPr lang="mr-IN" dirty="0" smtClean="0"/>
              <a:t>५) </a:t>
            </a:r>
            <a:r>
              <a:rPr lang="mr-IN" dirty="0" smtClean="0"/>
              <a:t>टेबल मधील ‘सेल’ </a:t>
            </a:r>
            <a:r>
              <a:rPr lang="mr-IN" dirty="0" smtClean="0"/>
              <a:t>च्या कडांना (</a:t>
            </a:r>
            <a:r>
              <a:rPr lang="en-US" dirty="0" smtClean="0"/>
              <a:t>Borders)</a:t>
            </a:r>
            <a:r>
              <a:rPr lang="mr-IN" dirty="0" smtClean="0"/>
              <a:t> आपल्याला पाहिजे असलेली  शैली  दिली जाईल.</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497</TotalTime>
  <Words>782</Words>
  <Application>Microsoft Office PowerPoint</Application>
  <PresentationFormat>On-screen Show (4:3)</PresentationFormat>
  <Paragraphs>46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Lecture –  २                ( Table Creation and Operation ) UNIT-IV Subject- Computer Application in Home Science  [ Seme – III ] Code – 231CA20</vt:lpstr>
      <vt:lpstr>4.4 डॉक्यूमेन्ट मध्ये टेबल तयार करणे आणि त्यावर प्रक्रिया करणे (Table creation and operations):- </vt:lpstr>
      <vt:lpstr> डॉक्यूमेन्ट मध्ये टेबल वर प्रक्रिया करणे (Table operations):-</vt:lpstr>
      <vt:lpstr>२) टेबल मध्ये असलेल्या मजकुराला ला डीलिट ( Delete) करणे- </vt:lpstr>
      <vt:lpstr>३) टेबल मध्ये नवीन “पंक्ती आणि स्तंभ” टाकणे-  </vt:lpstr>
      <vt:lpstr>४) टेबल मधील “पंक्ती किंवा  स्तंभ” डीलिट ( Delete) करणे- </vt:lpstr>
      <vt:lpstr>५) टेबल ला  वेगवेगळी शैली ( Style) देणे - </vt:lpstr>
      <vt:lpstr>६) टेबल च्या कडांना (Borders) शैली  देणे-</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२                ( Table Creation and Operation ) UNIT-IV Subject- Computer Application in Home Science  [ Seme – III ] Code – 231CA20</dc:title>
  <dc:creator>DELL</dc:creator>
  <cp:lastModifiedBy>DELL</cp:lastModifiedBy>
  <cp:revision>39</cp:revision>
  <dcterms:created xsi:type="dcterms:W3CDTF">2020-08-29T12:49:45Z</dcterms:created>
  <dcterms:modified xsi:type="dcterms:W3CDTF">2020-08-30T09:51:49Z</dcterms:modified>
</cp:coreProperties>
</file>